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59" r:id="rId7"/>
    <p:sldId id="360" r:id="rId8"/>
    <p:sldId id="361" r:id="rId9"/>
    <p:sldId id="32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FB05C17-3BE1-49ED-B1FA-E5A4E01C7B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3"/>
    </mc:Choice>
    <mc:Fallback>
      <p:transition spd="slow" advTm="3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maximum height that the stone reaches.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How long does it take for the stone to hit the ground?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speed at which the stone hits the ground.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760F9F6-AA75-4A56-882D-7E8D16C94F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23"/>
    </mc:Choice>
    <mc:Fallback>
      <p:transition spd="slow" advTm="28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maximum height that the stone reaches.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−9.8</m:t>
                    </m:r>
                    <m:f>
                      <m:fPr>
                        <m:type m:val="skw"/>
                        <m:ctrlPr>
                          <a:rPr lang="en-US" sz="20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𝑆𝑒𝑐</m:t>
                            </m:r>
                          </m:e>
                          <m:sup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𝑆𝑒𝑐</m:t>
                                </m:r>
                              </m:e>
                              <m:sup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−9.8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 b="-3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AF08A7B-FD0A-47C3-901B-C50168C0B0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43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18"/>
    </mc:Choice>
    <mc:Fallback>
      <p:transition spd="slow" advTm="65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maximum height that the stone reaches.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25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den>
                        </m:f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9.8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𝑠𝑒𝑐</m:t>
                                </m:r>
                              </m:e>
                              <m:sup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25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9.8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2.55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38172DF-55F4-46DB-AD8F-7428A48E6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58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521"/>
    </mc:Choice>
    <mc:Fallback>
      <p:transition spd="slow" advTm="89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maximum height that the stone reaches.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2.55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f>
                          <m:fPr>
                            <m:type m:val="skw"/>
                            <m:ctrlP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18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𝑠𝑒𝑐</m:t>
                                </m:r>
                              </m:e>
                              <m:sup>
                                <m:r>
                                  <a:rPr lang="en-US" sz="18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+25</m:t>
                        </m:r>
                        <m:f>
                          <m:fPr>
                            <m:type m:val="skw"/>
                            <m:ctrlP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den>
                        </m:f>
                      </m:e>
                    </m:nary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</m:oMath>
                </a14:m>
                <a:r>
                  <a:rPr lang="en-US" sz="18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F61A43A-3C6A-4811-A21D-4B563030BD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01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75"/>
    </mc:Choice>
    <mc:Fallback>
      <p:transition spd="slow" advTm="31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lnSpcReduction="1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maximum height that the stone reaches.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2.55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(2.55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2.55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e>
                    </m:d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−31.8623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63.75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=31.888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 t="-105" b="-2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D0A714B-09BC-49EC-9FD8-048F44C5B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63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85"/>
    </mc:Choice>
    <mc:Fallback>
      <p:transition spd="slow" advTm="80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1714500" lvl="4" indent="0">
                  <a:buNone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b.	How long does it take for the stone to hit the ground?</a:t>
                </a:r>
              </a:p>
              <a:p>
                <a:pPr lvl="4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2.55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0</a:t>
                </a: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(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𝑄𝑢𝑎𝑑𝑟𝑎𝑡𝑖𝑐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𝑠𝑜𝑙𝑣𝑒𝑟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  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+0=0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𝑄𝑢𝑎𝑑𝑟𝑎𝑡𝑖𝑐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𝑠𝑜𝑙𝑢𝑡𝑖𝑜𝑛</m:t>
                        </m:r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=5.102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sec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=0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e>
                    </m:func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h𝑖𝑡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𝑡h𝑒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𝑔𝑟𝑜𝑢𝑛𝑑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=5.102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1FD719-FE26-4EBC-9DA3-AD815F1796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867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819"/>
    </mc:Choice>
    <mc:Fallback>
      <p:transition spd="slow" advTm="11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hurled straight up from the ground at a velocity of 25m/s. </a:t>
                </a:r>
              </a:p>
              <a:p>
                <a:pPr marL="1714500" lvl="4" indent="0">
                  <a:lnSpc>
                    <a:spcPct val="150000"/>
                  </a:lnSpc>
                  <a:buNone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c.	Find the speed at which the stone hits the ground. </a:t>
                </a:r>
              </a:p>
              <a:p>
                <a:pPr lvl="4"/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func>
                      <m:func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0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h𝑒𝑖𝑔h𝑡</m:t>
                        </m:r>
                      </m:e>
                    </m:func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2.55</m:t>
                    </m:r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𝑡𝑖𝑚𝑒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h𝑖𝑡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𝑡h𝑒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𝑔𝑟𝑜𝑢𝑛𝑑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=5.102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=−9.8(5.102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/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=−25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5938098-2E7F-4454-A187-D2DB128DC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3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949"/>
    </mc:Choice>
    <mc:Fallback>
      <p:transition spd="slow" advTm="85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55733</TotalTime>
  <Words>638</Words>
  <Application>Microsoft Office PowerPoint</Application>
  <PresentationFormat>Widescreen</PresentationFormat>
  <Paragraphs>73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Mesh</vt:lpstr>
      <vt:lpstr>Integrals Applied Part 2 </vt:lpstr>
      <vt:lpstr>Integrals Applied Part 2</vt:lpstr>
      <vt:lpstr>Integrals Applied Part 2</vt:lpstr>
      <vt:lpstr>Integrals Applied Part 2</vt:lpstr>
      <vt:lpstr>Integrals Applied Part 2</vt:lpstr>
      <vt:lpstr>Integrals Applied Part 2</vt:lpstr>
      <vt:lpstr>Integrals Applied Part 2</vt:lpstr>
      <vt:lpstr>Integrals Applied Part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501</cp:revision>
  <dcterms:created xsi:type="dcterms:W3CDTF">2019-08-29T21:54:18Z</dcterms:created>
  <dcterms:modified xsi:type="dcterms:W3CDTF">2020-09-13T18:13:25Z</dcterms:modified>
</cp:coreProperties>
</file>